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8" r:id="rId4"/>
    <p:sldId id="257" r:id="rId5"/>
    <p:sldId id="259" r:id="rId6"/>
    <p:sldId id="260" r:id="rId7"/>
    <p:sldId id="261" r:id="rId8"/>
    <p:sldId id="270" r:id="rId9"/>
    <p:sldId id="263" r:id="rId10"/>
    <p:sldId id="262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3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5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73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6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47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570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8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90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18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337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5B3D3-C6B4-4A6A-A896-D6575FF0683B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0D500-9DF5-4C30-8C3A-D13D03ED0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4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crosoft.com/net/download/window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tityframeworktutorial.net/efcore/entity-framework-core.asp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13023" y="2353456"/>
            <a:ext cx="60841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HELLO EVERYBODY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48734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</a:t>
            </a:r>
            <a:r>
              <a:rPr lang="en-US" dirty="0" err="1" smtClean="0"/>
              <a:t>QuestionController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690688"/>
            <a:ext cx="6178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Create a controller and set name to </a:t>
            </a:r>
            <a:r>
              <a:rPr lang="en-US" sz="2000" dirty="0" err="1" smtClean="0"/>
              <a:t>QuestionController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281832"/>
            <a:ext cx="51325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. Define route attribute for </a:t>
            </a:r>
            <a:r>
              <a:rPr lang="en-US" sz="2000" dirty="0" err="1" smtClean="0"/>
              <a:t>QuestionController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51560" y="2795230"/>
            <a:ext cx="4441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Use attribute “Route”: [Route(template)]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152" y="3698010"/>
            <a:ext cx="6267214" cy="124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7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CRUD Methods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690688"/>
            <a:ext cx="1991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Get all method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459230" y="2382441"/>
            <a:ext cx="90449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Get all questions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&lt;returns&gt;&lt;/returns&gt;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HttpGet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20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&lt;Question&gt;&gt; Get()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//TODO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 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981700" y="843240"/>
            <a:ext cx="3421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Open source code for more details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9040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639128"/>
            <a:ext cx="1456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. Get detail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459230" y="1593860"/>
            <a:ext cx="89535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Get a question by id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 name="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"&gt;&lt;/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&lt;returns&gt;&lt;/returns&gt;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HttpGet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"{id}"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sz="20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&gt; Get(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id)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//TODO          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1160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299" y="639128"/>
            <a:ext cx="2962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3. Create new question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093469" y="1742450"/>
            <a:ext cx="106163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        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POST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api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/question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 name="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value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"&gt;&lt;/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[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HttpPost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&gt; Post([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FromBody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] Question item)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       //TODO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6467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639128"/>
            <a:ext cx="32849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4</a:t>
            </a:r>
            <a:r>
              <a:rPr lang="en-US" sz="2000" dirty="0" smtClean="0"/>
              <a:t>. Update an existed question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125414" y="1668934"/>
            <a:ext cx="100736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PUT </a:t>
            </a:r>
            <a:r>
              <a:rPr lang="en-US" sz="2000" dirty="0" err="1">
                <a:solidFill>
                  <a:srgbClr val="008000"/>
                </a:solidFill>
                <a:latin typeface="Consolas" panose="020B0609020204030204" pitchFamily="49" charset="0"/>
              </a:rPr>
              <a:t>api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/question/id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 name="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"&gt;&lt;/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2000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 name="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value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"&gt;&lt;/</a:t>
            </a:r>
            <a:r>
              <a:rPr lang="en-US" sz="2000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sz="20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HttpPut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"{id}"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sz="20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&gt; Put(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id, [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FromBody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] Question item)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//TODO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6147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639128"/>
            <a:ext cx="2269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5. Delete a question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527057" y="1929855"/>
            <a:ext cx="93784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&lt;summary</a:t>
            </a:r>
            <a:r>
              <a:rPr lang="en-US" dirty="0" smtClean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DELETE </a:t>
            </a:r>
            <a:r>
              <a:rPr lang="en-US" dirty="0" err="1" smtClean="0">
                <a:solidFill>
                  <a:srgbClr val="008000"/>
                </a:solidFill>
                <a:latin typeface="Consolas" panose="020B0609020204030204" pitchFamily="49" charset="0"/>
              </a:rPr>
              <a:t>api</a:t>
            </a:r>
            <a:r>
              <a:rPr lang="en-US" dirty="0" smtClean="0">
                <a:solidFill>
                  <a:srgbClr val="008000"/>
                </a:solidFill>
                <a:latin typeface="Consolas" panose="020B0609020204030204" pitchFamily="49" charset="0"/>
              </a:rPr>
              <a:t>/question/id</a:t>
            </a:r>
            <a:endParaRPr lang="en-US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 smtClean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 name="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"&gt;&lt;/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HttpDelete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"{id}"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dirty="0" smtClean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Delete(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id)</a:t>
            </a:r>
          </a:p>
          <a:p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//TODO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75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777490" y="1360170"/>
            <a:ext cx="5920740" cy="44577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smtClean="0"/>
              <a:t>THANKS </a:t>
            </a:r>
          </a:p>
          <a:p>
            <a:pPr algn="ctr"/>
            <a:r>
              <a:rPr lang="en-US" sz="4500" dirty="0" smtClean="0"/>
              <a:t>AND</a:t>
            </a:r>
            <a:endParaRPr lang="en-US" sz="4500" dirty="0" smtClean="0"/>
          </a:p>
          <a:p>
            <a:pPr algn="ctr"/>
            <a:r>
              <a:rPr lang="en-US" sz="4500" dirty="0" smtClean="0"/>
              <a:t>HAPPY CODING </a:t>
            </a:r>
            <a:r>
              <a:rPr lang="en-US" sz="4500" dirty="0" smtClean="0">
                <a:sym typeface="Wingdings" panose="05000000000000000000" pitchFamily="2" charset="2"/>
              </a:rPr>
              <a:t>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6269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3115" y="994410"/>
            <a:ext cx="8538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/>
                </a:solidFill>
              </a:rPr>
              <a:t>[DOTNETVN]</a:t>
            </a:r>
            <a:r>
              <a:rPr lang="en-US" sz="3200" b="1" dirty="0" smtClean="0"/>
              <a:t> </a:t>
            </a:r>
          </a:p>
          <a:p>
            <a:pPr algn="ctr"/>
            <a:endParaRPr lang="en-US" sz="3200" b="1" dirty="0" smtClean="0"/>
          </a:p>
          <a:p>
            <a:pPr algn="ctr"/>
            <a:r>
              <a:rPr lang="en-US" sz="3200" b="1" dirty="0" smtClean="0"/>
              <a:t>BUILD A SIMPLE WEB API USES ASPNET CORE 2.0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06140" y="3040380"/>
            <a:ext cx="70180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smtClean="0"/>
              <a:t>ASPNET CORE 2.0</a:t>
            </a:r>
          </a:p>
          <a:p>
            <a:pPr marL="342900" indent="-342900">
              <a:buAutoNum type="arabicPeriod"/>
            </a:pPr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smtClean="0"/>
              <a:t>MSSQL Server</a:t>
            </a:r>
          </a:p>
          <a:p>
            <a:pPr marL="342900" indent="-342900">
              <a:buAutoNum type="arabicPeriod"/>
            </a:pPr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smtClean="0"/>
              <a:t>Entity </a:t>
            </a:r>
            <a:r>
              <a:rPr lang="en-US" sz="2000" dirty="0" smtClean="0"/>
              <a:t>Framework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76005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13" y="1472323"/>
            <a:ext cx="9938574" cy="395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3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457095"/>
              </p:ext>
            </p:extLst>
          </p:nvPr>
        </p:nvGraphicFramePr>
        <p:xfrm>
          <a:off x="2032000" y="1988396"/>
          <a:ext cx="81280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7750"/>
                <a:gridCol w="2207695"/>
                <a:gridCol w="2840555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No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Route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Request</a:t>
                      </a:r>
                      <a:r>
                        <a:rPr lang="en-US" sz="2000" baseline="0" dirty="0" smtClean="0"/>
                        <a:t> Body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Method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1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api</a:t>
                      </a:r>
                      <a:r>
                        <a:rPr lang="en-US" sz="2000" dirty="0" smtClean="0"/>
                        <a:t>/question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N/A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GET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2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api</a:t>
                      </a:r>
                      <a:r>
                        <a:rPr lang="en-US" sz="2000" dirty="0" smtClean="0"/>
                        <a:t>/question/{id}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GET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api</a:t>
                      </a:r>
                      <a:r>
                        <a:rPr lang="en-US" sz="2000" dirty="0" smtClean="0"/>
                        <a:t>/question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 new question</a:t>
                      </a:r>
                      <a:r>
                        <a:rPr lang="en-US" sz="2000" baseline="0" dirty="0" smtClean="0"/>
                        <a:t> item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POST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api</a:t>
                      </a:r>
                      <a:r>
                        <a:rPr lang="en-US" sz="2000" dirty="0" smtClean="0"/>
                        <a:t>/question/{id}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An existed</a:t>
                      </a:r>
                      <a:r>
                        <a:rPr lang="en-US" sz="2000" baseline="0" dirty="0" smtClean="0"/>
                        <a:t> question item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PUT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/</a:t>
                      </a:r>
                      <a:r>
                        <a:rPr lang="en-US" sz="2000" dirty="0" err="1" smtClean="0"/>
                        <a:t>api</a:t>
                      </a:r>
                      <a:r>
                        <a:rPr lang="en-US" sz="2000" dirty="0" smtClean="0"/>
                        <a:t>/question/{id}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N/A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DELETE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/>
              <a:t>Methods need to build in this demo (CRUD)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57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DATABASE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77290" y="1690688"/>
            <a:ext cx="47739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In this demo we use Microsoft SQL Server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177289" y="2185988"/>
            <a:ext cx="54838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2. Create 2 tables follow to data structure in slide 2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177289" y="2681288"/>
            <a:ext cx="6467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3. Open project which attached then run the </a:t>
            </a:r>
            <a:r>
              <a:rPr lang="en-US" sz="2000" dirty="0" err="1" smtClean="0"/>
              <a:t>dbscript.sql</a:t>
            </a:r>
            <a:r>
              <a:rPr lang="en-US" sz="2000" dirty="0" smtClean="0"/>
              <a:t> file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375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New Project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88720" y="2137410"/>
            <a:ext cx="771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. </a:t>
            </a:r>
            <a:r>
              <a:rPr lang="en-US" sz="2000" dirty="0"/>
              <a:t>Install </a:t>
            </a:r>
            <a:r>
              <a:rPr lang="en-US" sz="2000" dirty="0" err="1"/>
              <a:t>.</a:t>
            </a:r>
            <a:r>
              <a:rPr lang="en-US" sz="2000" dirty="0" err="1" smtClean="0"/>
              <a:t>Net</a:t>
            </a:r>
            <a:r>
              <a:rPr lang="en-US" sz="2000" dirty="0" smtClean="0"/>
              <a:t> core</a:t>
            </a:r>
            <a:r>
              <a:rPr lang="en-US" sz="2000" dirty="0"/>
              <a:t>: </a:t>
            </a:r>
            <a:r>
              <a:rPr lang="en-US" sz="2000" dirty="0">
                <a:hlinkClick r:id="rId2"/>
              </a:rPr>
              <a:t>https://www.microsoft.com/net/download/windows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188720" y="1690688"/>
            <a:ext cx="3043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Install Visual Studio 2017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188720" y="2584132"/>
            <a:ext cx="10193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3. Open Visual Studio 2017 =&gt; File =&gt; new project =&gt;  ASP.NET Core Web Application =&gt; Web API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508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With Entity Framework CORE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2111494"/>
            <a:ext cx="26623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. </a:t>
            </a:r>
            <a:r>
              <a:rPr lang="en-US" sz="2000" smtClean="0"/>
              <a:t>Create Model Classes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627711" y="2603936"/>
            <a:ext cx="6054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- Class Question which will be mapped to </a:t>
            </a:r>
            <a:r>
              <a:rPr lang="en-US" sz="2000" dirty="0"/>
              <a:t>Q</a:t>
            </a:r>
            <a:r>
              <a:rPr lang="en-US" sz="2000" dirty="0" smtClean="0"/>
              <a:t>uestion table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658220" y="3067725"/>
            <a:ext cx="5719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- Class Answer </a:t>
            </a:r>
            <a:r>
              <a:rPr lang="en-US" sz="2000" dirty="0"/>
              <a:t>which will be mapped to </a:t>
            </a:r>
            <a:r>
              <a:rPr lang="en-US" sz="2000" dirty="0" smtClean="0"/>
              <a:t>Answer table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658220" y="3666294"/>
            <a:ext cx="40104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=&gt; Put all of them in “Models” folder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4540849"/>
            <a:ext cx="618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3. Create </a:t>
            </a:r>
            <a:r>
              <a:rPr lang="en-US" sz="2000" dirty="0" err="1" smtClean="0"/>
              <a:t>DbContext</a:t>
            </a:r>
            <a:r>
              <a:rPr lang="en-US" sz="2000" dirty="0" smtClean="0"/>
              <a:t> Class with name </a:t>
            </a:r>
            <a:r>
              <a:rPr lang="en-US" sz="2000" b="1" dirty="0" err="1" smtClean="0"/>
              <a:t>QuestionDbContext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658220" y="5143622"/>
            <a:ext cx="63770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Try to make familiar with basic structure of </a:t>
            </a:r>
            <a:r>
              <a:rPr lang="en-US" sz="2000" dirty="0" err="1" smtClean="0"/>
              <a:t>DbContext</a:t>
            </a:r>
            <a:r>
              <a:rPr lang="en-US" sz="2000" dirty="0" smtClean="0"/>
              <a:t> Class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5880698"/>
            <a:ext cx="9891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Ref Link for you: </a:t>
            </a:r>
            <a:r>
              <a:rPr lang="en-US" sz="2000" dirty="0">
                <a:hlinkClick r:id="rId2"/>
              </a:rPr>
              <a:t>http://www.entityframeworktutorial.net/efcore/entity-framework-core.aspx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1558290"/>
            <a:ext cx="8599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Setup database Connect String: =&gt; open project =&gt; find to </a:t>
            </a:r>
            <a:r>
              <a:rPr lang="en-US" sz="2000" dirty="0" err="1" smtClean="0"/>
              <a:t>appsettings.json</a:t>
            </a:r>
            <a:r>
              <a:rPr lang="en-US" sz="2000" dirty="0" smtClean="0"/>
              <a:t> file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136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4129" y="682451"/>
            <a:ext cx="114223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2B91AF"/>
                </a:solidFill>
                <a:latin typeface="Consolas" panose="020B0609020204030204" pitchFamily="49" charset="0"/>
              </a:rPr>
              <a:t>QuestionDbContext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: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DbContext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QuestionDbContext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DbContextOptions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QuestionDbContext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&gt; options)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: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(options)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DbSet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&lt;Question&gt; Questions {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DbSet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&lt;Answer&gt; Answers {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OnModelCreating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ModelBuilder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modelBuilder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modelBuilder.Entity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&lt;Question&gt;().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ToTable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"Question"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modelBuilder.Entity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&lt;Answer&gt;().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ToTable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"Answer</a:t>
            </a:r>
            <a:r>
              <a:rPr lang="en-US" sz="2000" dirty="0" smtClean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468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Register </a:t>
            </a:r>
            <a:r>
              <a:rPr lang="en-US" dirty="0" err="1" smtClean="0"/>
              <a:t>QuestionDbContext</a:t>
            </a:r>
            <a:r>
              <a:rPr lang="en-US" dirty="0" smtClean="0"/>
              <a:t> to </a:t>
            </a:r>
            <a:r>
              <a:rPr lang="en-US" dirty="0" err="1"/>
              <a:t>ServiceCollection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171700"/>
            <a:ext cx="2489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1. Open </a:t>
            </a:r>
            <a:r>
              <a:rPr lang="en-US" sz="2000" dirty="0" err="1"/>
              <a:t>S</a:t>
            </a:r>
            <a:r>
              <a:rPr lang="en-US" sz="2000" dirty="0" err="1" smtClean="0"/>
              <a:t>tartup.cs</a:t>
            </a:r>
            <a:r>
              <a:rPr lang="en-US" sz="2000" dirty="0" smtClean="0"/>
              <a:t> file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400960" y="2766060"/>
            <a:ext cx="101386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Inside </a:t>
            </a:r>
            <a:r>
              <a:rPr lang="en-US" sz="2000" dirty="0" err="1" smtClean="0"/>
              <a:t>ConfigureServices</a:t>
            </a:r>
            <a:r>
              <a:rPr lang="en-US" sz="2000" dirty="0" smtClean="0"/>
              <a:t> function add line as below:  </a:t>
            </a:r>
          </a:p>
          <a:p>
            <a:endParaRPr lang="en-US" sz="2000" dirty="0" smtClean="0"/>
          </a:p>
          <a:p>
            <a:r>
              <a:rPr lang="en-US" sz="2000" i="1" dirty="0" err="1" smtClean="0">
                <a:solidFill>
                  <a:schemeClr val="accent5">
                    <a:lumMod val="50000"/>
                  </a:schemeClr>
                </a:solidFill>
              </a:rPr>
              <a:t>services.AddDbContext</a:t>
            </a:r>
            <a:r>
              <a:rPr lang="en-US" sz="2000" i="1" dirty="0" smtClean="0">
                <a:solidFill>
                  <a:schemeClr val="accent5">
                    <a:lumMod val="50000"/>
                  </a:schemeClr>
                </a:solidFill>
              </a:rPr>
              <a:t>&lt;</a:t>
            </a:r>
            <a:r>
              <a:rPr lang="en-US" sz="2000" i="1" dirty="0" err="1" smtClean="0">
                <a:solidFill>
                  <a:schemeClr val="accent5">
                    <a:lumMod val="50000"/>
                  </a:schemeClr>
                </a:solidFill>
              </a:rPr>
              <a:t>QuestionDbContext</a:t>
            </a:r>
            <a:r>
              <a:rPr lang="en-US" sz="2000" i="1" dirty="0">
                <a:solidFill>
                  <a:schemeClr val="accent5">
                    <a:lumMod val="50000"/>
                  </a:schemeClr>
                </a:solidFill>
              </a:rPr>
              <a:t>&gt; ( options =&gt;options.</a:t>
            </a:r>
          </a:p>
          <a:p>
            <a:r>
              <a:rPr lang="en-US" sz="2000" i="1" dirty="0">
                <a:solidFill>
                  <a:schemeClr val="accent5">
                    <a:lumMod val="50000"/>
                  </a:schemeClr>
                </a:solidFill>
              </a:rPr>
              <a:t>               </a:t>
            </a:r>
            <a:r>
              <a:rPr lang="en-US" sz="2000" i="1" dirty="0" err="1">
                <a:solidFill>
                  <a:schemeClr val="accent5">
                    <a:lumMod val="50000"/>
                  </a:schemeClr>
                </a:solidFill>
              </a:rPr>
              <a:t>UseSqlServer</a:t>
            </a:r>
            <a:r>
              <a:rPr lang="en-US" sz="2000" i="1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US" sz="2000" i="1" dirty="0" err="1">
                <a:solidFill>
                  <a:schemeClr val="accent5">
                    <a:lumMod val="50000"/>
                  </a:schemeClr>
                </a:solidFill>
              </a:rPr>
              <a:t>Configuration.GetConnectionString</a:t>
            </a:r>
            <a:r>
              <a:rPr lang="en-US" sz="2000" i="1" dirty="0">
                <a:solidFill>
                  <a:schemeClr val="accent5">
                    <a:lumMod val="50000"/>
                  </a:schemeClr>
                </a:solidFill>
              </a:rPr>
              <a:t>("question")), </a:t>
            </a:r>
            <a:r>
              <a:rPr lang="en-US" sz="2000" b="1" i="1" dirty="0" err="1">
                <a:solidFill>
                  <a:schemeClr val="accent5">
                    <a:lumMod val="50000"/>
                  </a:schemeClr>
                </a:solidFill>
              </a:rPr>
              <a:t>ServiceLifetime.Scoped</a:t>
            </a:r>
            <a:r>
              <a:rPr lang="en-US" sz="2000" i="1" dirty="0">
                <a:solidFill>
                  <a:schemeClr val="accent5">
                    <a:lumMod val="50000"/>
                  </a:schemeClr>
                </a:solidFill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1942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610</Words>
  <Application>Microsoft Office PowerPoint</Application>
  <PresentationFormat>Widescreen</PresentationFormat>
  <Paragraphs>137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Consolas</vt:lpstr>
      <vt:lpstr>Wingdings</vt:lpstr>
      <vt:lpstr>Office Theme</vt:lpstr>
      <vt:lpstr>PowerPoint Presentation</vt:lpstr>
      <vt:lpstr>PowerPoint Presentation</vt:lpstr>
      <vt:lpstr>Database</vt:lpstr>
      <vt:lpstr>Methods need to build in this demo (CRUD)</vt:lpstr>
      <vt:lpstr>CREATE DATABASE</vt:lpstr>
      <vt:lpstr>Create New Project</vt:lpstr>
      <vt:lpstr>Work With Entity Framework CORE</vt:lpstr>
      <vt:lpstr>PowerPoint Presentation</vt:lpstr>
      <vt:lpstr>Register QuestionDbContext to ServiceCollection</vt:lpstr>
      <vt:lpstr>Create QuestionController</vt:lpstr>
      <vt:lpstr>Build CRUD Methods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ユーザー</dc:creator>
  <cp:lastModifiedBy>Pham Duy Linh</cp:lastModifiedBy>
  <cp:revision>51</cp:revision>
  <dcterms:created xsi:type="dcterms:W3CDTF">2018-03-16T01:29:50Z</dcterms:created>
  <dcterms:modified xsi:type="dcterms:W3CDTF">2018-03-27T11:48:16Z</dcterms:modified>
</cp:coreProperties>
</file>